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321" r:id="rId2"/>
    <p:sldId id="326" r:id="rId3"/>
    <p:sldId id="282" r:id="rId4"/>
    <p:sldId id="329" r:id="rId5"/>
    <p:sldId id="325" r:id="rId6"/>
    <p:sldId id="330" r:id="rId7"/>
  </p:sldIdLst>
  <p:sldSz cx="12192000" cy="6858000"/>
  <p:notesSz cx="6858000" cy="9144000"/>
  <p:embeddedFontLst>
    <p:embeddedFont>
      <p:font typeface="맑은 고딕" panose="020B0503020000020004" pitchFamily="50" charset="-127"/>
      <p:regular r:id="rId10"/>
      <p:bold r:id="rId11"/>
    </p:embeddedFont>
    <p:embeddedFont>
      <p:font typeface="HY견고딕" panose="02030600000101010101" pitchFamily="18" charset="-127"/>
      <p:regular r:id="rId12"/>
    </p:embeddedFont>
    <p:embeddedFont>
      <p:font typeface="나눔고딕" panose="020D0604000000000000" pitchFamily="50" charset="-127"/>
      <p:regular r:id="rId13"/>
      <p:bold r:id="rId1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6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A38"/>
    <a:srgbClr val="797569"/>
    <a:srgbClr val="888376"/>
    <a:srgbClr val="F1A9A1"/>
    <a:srgbClr val="FDF6F5"/>
    <a:srgbClr val="DD3321"/>
    <a:srgbClr val="161F21"/>
    <a:srgbClr val="E87266"/>
    <a:srgbClr val="D97E8D"/>
    <a:srgbClr val="525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5" autoAdjust="0"/>
    <p:restoredTop sz="90732" autoAdjust="0"/>
  </p:normalViewPr>
  <p:slideViewPr>
    <p:cSldViewPr snapToGrid="0" showGuides="1">
      <p:cViewPr varScale="1">
        <p:scale>
          <a:sx n="145" d="100"/>
          <a:sy n="145" d="100"/>
        </p:scale>
        <p:origin x="2976" y="114"/>
      </p:cViewPr>
      <p:guideLst>
        <p:guide pos="3863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1" d="100"/>
          <a:sy n="121" d="100"/>
        </p:scale>
        <p:origin x="7578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34292F39-A220-42F9-97C2-E61739DFD1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441455D-84A4-4017-B32A-14A3AD5377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5E88C-C86B-4D32-9481-8227E6D59A26}" type="datetimeFigureOut">
              <a:rPr lang="ko-KR" altLang="en-US" smtClean="0"/>
              <a:t>2020-07-13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A1DF4DA-C5C2-4A05-AA13-7B9FDE6569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B6F8C1C-61D0-4405-9944-3572BD7AC3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C8347-952F-45A0-B4C7-E0D585B4E9F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5441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BD1AF-3FAB-4801-92B2-BC66B46392AF}" type="datetimeFigureOut">
              <a:rPr lang="ko-KR" altLang="en-US" smtClean="0"/>
              <a:t>2020-07-13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6000F-5A4F-4BE2-9BD6-939A3B16A37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1515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6000F-5A4F-4BE2-9BD6-939A3B16A37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8109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1128793368(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배경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altLang="ko-KR" sz="1200" dirty="0"/>
              <a:t>a9948575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6000F-5A4F-4BE2-9BD6-939A3B16A37E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4868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6000F-5A4F-4BE2-9BD6-939A3B16A37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3534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E362997-1212-4A73-8198-5D5A59FEDD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4E72F44-95C7-457A-8803-116E7C7C5D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599" y="244269"/>
            <a:ext cx="1817597" cy="5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68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05F3A24-C352-4E4D-9289-84283A482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B33D2-D6E0-46A1-B90D-01B0D7630156}" type="datetimeFigureOut">
              <a:rPr lang="ko-KR" altLang="en-US" smtClean="0"/>
              <a:t>2020-07-13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50C70B0-2207-4366-AD1F-1CDF0247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E1F7F49-FB99-43B1-8BA1-6F197C8E7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3778A-C40B-4CC0-BB5C-79A375679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4278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BBA5EEBC-97D2-48DC-A7BD-34DB3F387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AC6468-4448-4D40-8A8F-CCEE2271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8724D8D-3EEE-4E4D-A7BF-A7849C9436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B33D2-D6E0-46A1-B90D-01B0D7630156}" type="datetimeFigureOut">
              <a:rPr lang="ko-KR" altLang="en-US" smtClean="0"/>
              <a:t>2020-07-13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C91F856-CED4-4256-BC90-AD0730F16A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A9AC0F-C244-4101-BD19-8E25F8E34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3778A-C40B-4CC0-BB5C-79A37567951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315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>
            <a:extLst>
              <a:ext uri="{FF2B5EF4-FFF2-40B4-BE49-F238E27FC236}">
                <a16:creationId xmlns:a16="http://schemas.microsoft.com/office/drawing/2014/main" id="{B79A3F67-1476-45F4-938A-9D54BBDDD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45" y="244269"/>
            <a:ext cx="9688454" cy="654290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432EB077-53A6-43A6-BBC9-D5FF2BA68E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599" y="244269"/>
            <a:ext cx="1817597" cy="506618"/>
          </a:xfrm>
          <a:prstGeom prst="rect">
            <a:avLst/>
          </a:prstGeom>
        </p:spPr>
      </p:pic>
      <p:sp>
        <p:nvSpPr>
          <p:cNvPr id="37" name="직사각형 36">
            <a:extLst>
              <a:ext uri="{FF2B5EF4-FFF2-40B4-BE49-F238E27FC236}">
                <a16:creationId xmlns:a16="http://schemas.microsoft.com/office/drawing/2014/main" id="{CC453AC3-3D8A-4343-8E23-00F27321263F}"/>
              </a:ext>
            </a:extLst>
          </p:cNvPr>
          <p:cNvSpPr/>
          <p:nvPr/>
        </p:nvSpPr>
        <p:spPr>
          <a:xfrm>
            <a:off x="929010" y="2046896"/>
            <a:ext cx="8468724" cy="177279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0" lv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96000"/>
              <a:tabLst/>
              <a:defRPr/>
            </a:pPr>
            <a:r>
              <a:rPr lang="en-US" altLang="ko-KR" sz="3200" dirty="0">
                <a:solidFill>
                  <a:srgbClr val="621309"/>
                </a:solidFill>
                <a:effectLst>
                  <a:outerShdw dist="76200" dir="2700000" algn="tl" rotWithShape="0">
                    <a:schemeClr val="bg1">
                      <a:alpha val="71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0</a:t>
            </a:r>
            <a:r>
              <a:rPr lang="ko-KR" altLang="en-US" sz="3200" dirty="0">
                <a:solidFill>
                  <a:srgbClr val="621309"/>
                </a:solidFill>
                <a:effectLst>
                  <a:outerShdw dist="76200" dir="2700000" algn="tl" rotWithShape="0">
                    <a:schemeClr val="bg1">
                      <a:alpha val="71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주차 </a:t>
            </a:r>
          </a:p>
          <a:p>
            <a:pPr marR="0" lv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96000"/>
              <a:tabLst/>
              <a:defRPr/>
            </a:pPr>
            <a:r>
              <a:rPr lang="ko-KR" altLang="en-US" sz="3600" dirty="0">
                <a:solidFill>
                  <a:srgbClr val="621309"/>
                </a:solidFill>
                <a:effectLst>
                  <a:outerShdw dist="76200" dir="2700000" algn="tl" rotWithShape="0">
                    <a:schemeClr val="bg1">
                      <a:alpha val="71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학습 주제 쓰세요</a:t>
            </a:r>
            <a:r>
              <a:rPr lang="en-US" altLang="ko-KR" sz="3600" dirty="0">
                <a:solidFill>
                  <a:srgbClr val="621309"/>
                </a:solidFill>
                <a:effectLst>
                  <a:outerShdw dist="76200" dir="2700000" algn="tl" rotWithShape="0">
                    <a:schemeClr val="bg1">
                      <a:alpha val="71000"/>
                    </a:scheme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C453AC3-3D8A-4343-8E23-00F27321263F}"/>
              </a:ext>
            </a:extLst>
          </p:cNvPr>
          <p:cNvSpPr/>
          <p:nvPr/>
        </p:nvSpPr>
        <p:spPr>
          <a:xfrm>
            <a:off x="1102857" y="4175975"/>
            <a:ext cx="8468724" cy="4821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R="0" lvl="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Pct val="96000"/>
              <a:tabLst/>
              <a:defRPr/>
            </a:pPr>
            <a:r>
              <a:rPr lang="ko-KR" altLang="en-US" sz="2000" dirty="0" smtClean="0">
                <a:solidFill>
                  <a:srgbClr val="621309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과목명을 쓰세요</a:t>
            </a:r>
            <a:endParaRPr lang="en-US" altLang="ko-KR" sz="2000" dirty="0">
              <a:solidFill>
                <a:srgbClr val="621309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55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2195B22-9920-408F-AFE3-BE904AEE3E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426"/>
            <a:ext cx="6208014" cy="4474574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28A81613-7A53-4EDF-8D51-481ECB2D6D02}"/>
              </a:ext>
            </a:extLst>
          </p:cNvPr>
          <p:cNvSpPr/>
          <p:nvPr/>
        </p:nvSpPr>
        <p:spPr>
          <a:xfrm rot="5400000">
            <a:off x="2935767" y="205096"/>
            <a:ext cx="3616544" cy="7973203"/>
          </a:xfrm>
          <a:prstGeom prst="rect">
            <a:avLst/>
          </a:prstGeom>
          <a:solidFill>
            <a:srgbClr val="161F21">
              <a:alpha val="65000"/>
            </a:srgbClr>
          </a:solidFill>
          <a:ln w="34925">
            <a:gradFill flip="none" rotWithShape="1">
              <a:gsLst>
                <a:gs pos="49600">
                  <a:srgbClr val="878C8F">
                    <a:alpha val="50000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161F2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D5E38D7B-3A7D-4E4A-A9BF-224084630BB0}"/>
              </a:ext>
            </a:extLst>
          </p:cNvPr>
          <p:cNvSpPr/>
          <p:nvPr/>
        </p:nvSpPr>
        <p:spPr>
          <a:xfrm>
            <a:off x="839912" y="2724055"/>
            <a:ext cx="5012911" cy="2259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200000"/>
              </a:lnSpc>
              <a:spcBef>
                <a:spcPct val="20000"/>
              </a:spcBef>
              <a:buSzPct val="96000"/>
              <a:buAutoNum type="arabicPeriod"/>
              <a:defRPr/>
            </a:pPr>
            <a:r>
              <a:rPr lang="ko-KR" altLang="en-US" sz="2200" dirty="0" smtClean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목표설정의 </a:t>
            </a:r>
            <a:r>
              <a:rPr lang="ko-KR" altLang="en-US" sz="2200" dirty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중요성을 이해할 수 있다</a:t>
            </a:r>
            <a:r>
              <a:rPr lang="en-US" altLang="ko-KR" sz="2200" dirty="0" smtClean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marL="457200" indent="-457200">
              <a:lnSpc>
                <a:spcPct val="200000"/>
              </a:lnSpc>
              <a:spcBef>
                <a:spcPct val="20000"/>
              </a:spcBef>
              <a:buSzPct val="96000"/>
              <a:buAutoNum type="arabicPeriod"/>
              <a:defRPr/>
            </a:pPr>
            <a:r>
              <a:rPr lang="ko-KR" altLang="en-US" sz="2200" dirty="0" smtClean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이번주 학습목표를 작성한다</a:t>
            </a:r>
            <a:endParaRPr lang="en-US" altLang="ko-KR" sz="2200" dirty="0" smtClean="0">
              <a:solidFill>
                <a:schemeClr val="bg1"/>
              </a:solidFill>
              <a:effectLst>
                <a:outerShdw dist="101600" dir="30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marL="457200" indent="-457200">
              <a:lnSpc>
                <a:spcPct val="200000"/>
              </a:lnSpc>
              <a:spcBef>
                <a:spcPct val="20000"/>
              </a:spcBef>
              <a:buSzPct val="96000"/>
              <a:buAutoNum type="arabicPeriod"/>
              <a:defRPr/>
            </a:pPr>
            <a:r>
              <a:rPr lang="en-US" altLang="ko-KR" sz="2200" dirty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ko-KR" altLang="en-US" sz="2200" dirty="0">
              <a:solidFill>
                <a:schemeClr val="bg1"/>
              </a:solidFill>
              <a:effectLst>
                <a:outerShdw dist="101600" dir="30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9EB81EC-30E1-4D1C-AF33-83A7EAEAC6B6}"/>
              </a:ext>
            </a:extLst>
          </p:cNvPr>
          <p:cNvGrpSpPr/>
          <p:nvPr/>
        </p:nvGrpSpPr>
        <p:grpSpPr>
          <a:xfrm>
            <a:off x="1602665" y="1357090"/>
            <a:ext cx="6251153" cy="791870"/>
            <a:chOff x="1004370" y="843071"/>
            <a:chExt cx="5091630" cy="791870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B66FB096-25D0-466F-9871-DDE79251D982}"/>
                </a:ext>
              </a:extLst>
            </p:cNvPr>
            <p:cNvSpPr/>
            <p:nvPr/>
          </p:nvSpPr>
          <p:spPr>
            <a:xfrm>
              <a:off x="1004370" y="843071"/>
              <a:ext cx="5091630" cy="791870"/>
            </a:xfrm>
            <a:prstGeom prst="rect">
              <a:avLst/>
            </a:prstGeom>
            <a:gradFill>
              <a:gsLst>
                <a:gs pos="1845">
                  <a:schemeClr val="tx1">
                    <a:alpha val="0"/>
                  </a:schemeClr>
                </a:gs>
                <a:gs pos="97786">
                  <a:schemeClr val="tx1">
                    <a:alpha val="0"/>
                  </a:schemeClr>
                </a:gs>
                <a:gs pos="77000">
                  <a:srgbClr val="000000">
                    <a:alpha val="79000"/>
                  </a:srgbClr>
                </a:gs>
                <a:gs pos="24000">
                  <a:srgbClr val="000000">
                    <a:alpha val="79000"/>
                  </a:srgbClr>
                </a:gs>
                <a:gs pos="48000">
                  <a:schemeClr val="tx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DBF2CC-02FE-4973-B8EE-D11AF8EF3DD3}"/>
                </a:ext>
              </a:extLst>
            </p:cNvPr>
            <p:cNvSpPr txBox="1"/>
            <p:nvPr/>
          </p:nvSpPr>
          <p:spPr>
            <a:xfrm>
              <a:off x="2026756" y="940975"/>
              <a:ext cx="3046858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7100" latinLnBrk="0">
                <a:defRPr/>
              </a:pPr>
              <a:r>
                <a:rPr lang="ko-KR" altLang="en-US" sz="3600" dirty="0">
                  <a:ln w="15875"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학습목표</a:t>
              </a:r>
            </a:p>
          </p:txBody>
        </p:sp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D07FF333-03E2-4D8A-86C3-6EF20B7EDED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599" y="244269"/>
            <a:ext cx="1817597" cy="5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B79A3F67-1476-45F4-938A-9D54BBDDD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21" y="249920"/>
            <a:ext cx="9364604" cy="6324199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CC453AC3-3D8A-4343-8E23-00F27321263F}"/>
              </a:ext>
            </a:extLst>
          </p:cNvPr>
          <p:cNvSpPr/>
          <p:nvPr/>
        </p:nvSpPr>
        <p:spPr>
          <a:xfrm>
            <a:off x="586285" y="646030"/>
            <a:ext cx="6386146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fontAlgn="auto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Pct val="96000"/>
              <a:tabLst/>
              <a:defRPr/>
            </a:pPr>
            <a:r>
              <a:rPr lang="ko-KR" altLang="en-US" sz="2800" b="1" dirty="0" smtClean="0">
                <a:solidFill>
                  <a:srgbClr val="621309"/>
                </a:solidFill>
                <a:effectLst>
                  <a:outerShdw dist="76200" dir="2700000" algn="tl" rotWithShape="0">
                    <a:schemeClr val="bg1">
                      <a:alpha val="71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학습내용</a:t>
            </a:r>
            <a:r>
              <a:rPr lang="en-US" altLang="ko-KR" sz="2800" b="1" dirty="0">
                <a:solidFill>
                  <a:srgbClr val="621309"/>
                </a:solidFill>
                <a:effectLst>
                  <a:outerShdw dist="76200" dir="2700000" algn="tl" rotWithShape="0">
                    <a:schemeClr val="bg1">
                      <a:alpha val="71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2800" b="1" dirty="0" smtClean="0">
                <a:solidFill>
                  <a:srgbClr val="621309"/>
                </a:solidFill>
                <a:effectLst>
                  <a:outerShdw dist="76200" dir="2700000" algn="tl" rotWithShape="0">
                    <a:schemeClr val="bg1">
                      <a:alpha val="71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제목</a:t>
            </a:r>
            <a:r>
              <a:rPr lang="en-US" altLang="ko-KR" sz="2800" b="1" dirty="0" smtClean="0">
                <a:solidFill>
                  <a:srgbClr val="621309"/>
                </a:solidFill>
                <a:effectLst>
                  <a:outerShdw dist="76200" dir="2700000" algn="tl" rotWithShape="0">
                    <a:schemeClr val="bg1">
                      <a:alpha val="71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  <a:endParaRPr lang="ko-KR" altLang="en-US" sz="2800" b="1" dirty="0">
              <a:solidFill>
                <a:srgbClr val="621309"/>
              </a:solidFill>
              <a:effectLst>
                <a:outerShdw dist="76200" dir="2700000" algn="tl" rotWithShape="0">
                  <a:schemeClr val="bg1">
                    <a:alpha val="71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C453AC3-3D8A-4343-8E23-00F27321263F}"/>
              </a:ext>
            </a:extLst>
          </p:cNvPr>
          <p:cNvSpPr/>
          <p:nvPr/>
        </p:nvSpPr>
        <p:spPr>
          <a:xfrm>
            <a:off x="1663523" y="2691822"/>
            <a:ext cx="6386146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fontAlgn="auto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Pct val="96000"/>
              <a:tabLst/>
              <a:defRPr/>
            </a:pPr>
            <a:r>
              <a:rPr lang="ko-KR" altLang="en-US" sz="2400" dirty="0" err="1" smtClean="0">
                <a:solidFill>
                  <a:srgbClr val="621309"/>
                </a:solidFill>
                <a:effectLst>
                  <a:outerShdw dist="76200" dir="2700000" algn="tl" rotWithShape="0">
                    <a:schemeClr val="bg1">
                      <a:alpha val="71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학습본문</a:t>
            </a:r>
            <a:r>
              <a:rPr lang="ko-KR" altLang="en-US" sz="2400" dirty="0" smtClean="0">
                <a:solidFill>
                  <a:srgbClr val="621309"/>
                </a:solidFill>
                <a:effectLst>
                  <a:outerShdw dist="76200" dir="2700000" algn="tl" rotWithShape="0">
                    <a:schemeClr val="bg1">
                      <a:alpha val="71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내용을 작성하세요</a:t>
            </a:r>
            <a:endParaRPr lang="ko-KR" altLang="en-US" sz="2400" dirty="0">
              <a:solidFill>
                <a:srgbClr val="621309"/>
              </a:solidFill>
              <a:effectLst>
                <a:outerShdw dist="76200" dir="2700000" algn="tl" rotWithShape="0">
                  <a:schemeClr val="bg1">
                    <a:alpha val="71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564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4C2993A-8705-4405-A1FB-64DE0A5671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599" y="244269"/>
            <a:ext cx="1817597" cy="506618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450936" y="370219"/>
            <a:ext cx="8542752" cy="1133946"/>
            <a:chOff x="196232" y="2345561"/>
            <a:chExt cx="7291146" cy="1133946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43CB8EB9-A699-4760-9859-2B08EDD20802}"/>
                </a:ext>
              </a:extLst>
            </p:cNvPr>
            <p:cNvSpPr/>
            <p:nvPr/>
          </p:nvSpPr>
          <p:spPr>
            <a:xfrm>
              <a:off x="196232" y="2345561"/>
              <a:ext cx="7291146" cy="1133946"/>
            </a:xfrm>
            <a:prstGeom prst="rect">
              <a:avLst/>
            </a:prstGeom>
            <a:gradFill>
              <a:gsLst>
                <a:gs pos="1845">
                  <a:srgbClr val="888376">
                    <a:alpha val="0"/>
                  </a:srgbClr>
                </a:gs>
                <a:gs pos="97786">
                  <a:srgbClr val="888376">
                    <a:alpha val="0"/>
                  </a:srgbClr>
                </a:gs>
                <a:gs pos="77000">
                  <a:srgbClr val="888376">
                    <a:alpha val="79000"/>
                  </a:srgbClr>
                </a:gs>
                <a:gs pos="24000">
                  <a:srgbClr val="888376">
                    <a:alpha val="79000"/>
                  </a:srgbClr>
                </a:gs>
                <a:gs pos="48000">
                  <a:srgbClr val="888376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DFBA64-AAC1-48BC-A7A2-A185F5EFD104}"/>
                </a:ext>
              </a:extLst>
            </p:cNvPr>
            <p:cNvSpPr txBox="1"/>
            <p:nvPr/>
          </p:nvSpPr>
          <p:spPr>
            <a:xfrm>
              <a:off x="1660275" y="2560057"/>
              <a:ext cx="436306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7100" latinLnBrk="0">
                <a:defRPr/>
              </a:pPr>
              <a:r>
                <a:rPr lang="ko-KR" altLang="en-US" sz="4000" b="1" dirty="0">
                  <a:ln w="15875">
                    <a:noFill/>
                  </a:ln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414A38"/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학습정리</a:t>
              </a:r>
            </a:p>
          </p:txBody>
        </p:sp>
      </p:grpSp>
      <p:pic>
        <p:nvPicPr>
          <p:cNvPr id="15" name="그림 14">
            <a:extLst>
              <a:ext uri="{FF2B5EF4-FFF2-40B4-BE49-F238E27FC236}">
                <a16:creationId xmlns:a16="http://schemas.microsoft.com/office/drawing/2014/main" id="{B79A3F67-1476-45F4-938A-9D54BBDDD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480" y="1353853"/>
            <a:ext cx="8794208" cy="5422982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CC453AC3-3D8A-4343-8E23-00F27321263F}"/>
              </a:ext>
            </a:extLst>
          </p:cNvPr>
          <p:cNvSpPr/>
          <p:nvPr/>
        </p:nvSpPr>
        <p:spPr>
          <a:xfrm>
            <a:off x="843328" y="2061070"/>
            <a:ext cx="5176471" cy="324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fontAlgn="auto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Pct val="96000"/>
              <a:tabLst/>
              <a:defRPr/>
            </a:pPr>
            <a:r>
              <a:rPr lang="en-US" altLang="ko-KR" sz="3200" dirty="0" smtClean="0">
                <a:solidFill>
                  <a:srgbClr val="621309"/>
                </a:solidFill>
                <a:effectLst>
                  <a:outerShdw dist="76200" dir="2700000" algn="tl" rotWithShape="0">
                    <a:schemeClr val="bg1">
                      <a:alpha val="71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1.</a:t>
            </a:r>
          </a:p>
          <a:p>
            <a:pPr marR="0" lvl="0" fontAlgn="auto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Pct val="96000"/>
              <a:tabLst/>
              <a:defRPr/>
            </a:pPr>
            <a:r>
              <a:rPr lang="en-US" altLang="ko-KR" sz="3200" dirty="0" smtClean="0">
                <a:solidFill>
                  <a:srgbClr val="621309"/>
                </a:solidFill>
                <a:effectLst>
                  <a:outerShdw dist="76200" dir="2700000" algn="tl" rotWithShape="0">
                    <a:schemeClr val="bg1">
                      <a:alpha val="71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2.</a:t>
            </a:r>
          </a:p>
          <a:p>
            <a:pPr marR="0" lvl="0" fontAlgn="auto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Pct val="96000"/>
              <a:tabLst/>
              <a:defRPr/>
            </a:pPr>
            <a:r>
              <a:rPr lang="en-US" altLang="ko-KR" sz="3200" dirty="0" smtClean="0">
                <a:solidFill>
                  <a:srgbClr val="621309"/>
                </a:solidFill>
                <a:effectLst>
                  <a:outerShdw dist="76200" dir="2700000" algn="tl" rotWithShape="0">
                    <a:schemeClr val="bg1">
                      <a:alpha val="71000"/>
                    </a:scheme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3. </a:t>
            </a:r>
            <a:endParaRPr lang="ko-KR" altLang="en-US" sz="3200" dirty="0">
              <a:solidFill>
                <a:srgbClr val="621309"/>
              </a:solidFill>
              <a:effectLst>
                <a:outerShdw dist="76200" dir="2700000" algn="tl" rotWithShape="0">
                  <a:schemeClr val="bg1">
                    <a:alpha val="71000"/>
                  </a:scheme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082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2195B22-9920-408F-AFE3-BE904AEE3E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426"/>
            <a:ext cx="6208014" cy="4474574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28A81613-7A53-4EDF-8D51-481ECB2D6D02}"/>
              </a:ext>
            </a:extLst>
          </p:cNvPr>
          <p:cNvSpPr/>
          <p:nvPr/>
        </p:nvSpPr>
        <p:spPr>
          <a:xfrm rot="5400000">
            <a:off x="2298376" y="-262411"/>
            <a:ext cx="4969876" cy="8470852"/>
          </a:xfrm>
          <a:prstGeom prst="rect">
            <a:avLst/>
          </a:prstGeom>
          <a:solidFill>
            <a:srgbClr val="161F21">
              <a:alpha val="65000"/>
            </a:srgbClr>
          </a:solidFill>
          <a:ln w="34925">
            <a:gradFill flip="none" rotWithShape="1">
              <a:gsLst>
                <a:gs pos="49600">
                  <a:srgbClr val="878C8F">
                    <a:alpha val="50000"/>
                  </a:srgbClr>
                </a:gs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161F21"/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D5E38D7B-3A7D-4E4A-A9BF-224084630BB0}"/>
              </a:ext>
            </a:extLst>
          </p:cNvPr>
          <p:cNvSpPr/>
          <p:nvPr/>
        </p:nvSpPr>
        <p:spPr>
          <a:xfrm>
            <a:off x="630362" y="1633432"/>
            <a:ext cx="2925801" cy="29023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ct val="20000"/>
              </a:spcBef>
              <a:buSzPct val="96000"/>
              <a:buAutoNum type="arabicPeriod"/>
              <a:defRPr/>
            </a:pPr>
            <a:r>
              <a:rPr lang="ko-KR" altLang="en-US" sz="2200" b="1" dirty="0" smtClean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문제를 작성합니다</a:t>
            </a:r>
            <a:r>
              <a:rPr lang="en-US" altLang="ko-KR" sz="2200" b="1" dirty="0" smtClean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>
              <a:lnSpc>
                <a:spcPct val="150000"/>
              </a:lnSpc>
              <a:spcBef>
                <a:spcPct val="20000"/>
              </a:spcBef>
              <a:buSzPct val="96000"/>
              <a:defRPr/>
            </a:pPr>
            <a:r>
              <a:rPr lang="en-US" altLang="ko-KR" sz="2200" b="1" spc="-150" dirty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200" b="1" spc="-150" dirty="0" smtClean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1) </a:t>
            </a:r>
            <a:r>
              <a:rPr lang="ko-KR" altLang="en-US" sz="2200" b="1" spc="-150" dirty="0" smtClean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예시 </a:t>
            </a:r>
            <a:endParaRPr lang="en-US" altLang="ko-KR" sz="2200" b="1" spc="-150" dirty="0" smtClean="0">
              <a:solidFill>
                <a:schemeClr val="bg1"/>
              </a:solidFill>
              <a:effectLst>
                <a:outerShdw dist="101600" dir="30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SzPct val="96000"/>
              <a:defRPr/>
            </a:pPr>
            <a:r>
              <a:rPr lang="en-US" altLang="ko-KR" sz="2200" b="1" spc="-150" dirty="0" smtClean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 2) </a:t>
            </a:r>
            <a:r>
              <a:rPr lang="ko-KR" altLang="en-US" sz="2200" b="1" spc="-150" dirty="0" smtClean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예시</a:t>
            </a:r>
            <a:endParaRPr lang="en-US" altLang="ko-KR" sz="2200" b="1" spc="-150" dirty="0" smtClean="0">
              <a:solidFill>
                <a:schemeClr val="bg1"/>
              </a:solidFill>
              <a:effectLst>
                <a:outerShdw dist="101600" dir="30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SzPct val="96000"/>
              <a:defRPr/>
            </a:pPr>
            <a:r>
              <a:rPr lang="en-US" altLang="ko-KR" sz="2200" b="1" spc="-150" dirty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200" b="1" spc="-150" dirty="0" smtClean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3) </a:t>
            </a:r>
            <a:r>
              <a:rPr lang="ko-KR" altLang="en-US" sz="2200" b="1" spc="-150" dirty="0" smtClean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예시</a:t>
            </a:r>
            <a:endParaRPr lang="en-US" altLang="ko-KR" sz="2200" b="1" spc="-150" dirty="0" smtClean="0">
              <a:solidFill>
                <a:schemeClr val="bg1"/>
              </a:solidFill>
              <a:effectLst>
                <a:outerShdw dist="101600" dir="30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SzPct val="96000"/>
              <a:defRPr/>
            </a:pPr>
            <a:r>
              <a:rPr lang="en-US" altLang="ko-KR" sz="2200" b="1" spc="-150" dirty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200" b="1" spc="-150" dirty="0" smtClean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4) </a:t>
            </a:r>
            <a:r>
              <a:rPr lang="ko-KR" altLang="en-US" sz="2200" b="1" spc="-150" dirty="0" smtClean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예시</a:t>
            </a:r>
            <a:endParaRPr lang="ko-KR" altLang="en-US" sz="2200" b="1" spc="-150" dirty="0">
              <a:solidFill>
                <a:schemeClr val="bg1"/>
              </a:solidFill>
              <a:effectLst>
                <a:outerShdw dist="101600" dir="30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9EB81EC-30E1-4D1C-AF33-83A7EAEAC6B6}"/>
              </a:ext>
            </a:extLst>
          </p:cNvPr>
          <p:cNvGrpSpPr/>
          <p:nvPr/>
        </p:nvGrpSpPr>
        <p:grpSpPr>
          <a:xfrm>
            <a:off x="630362" y="434362"/>
            <a:ext cx="7779672" cy="791870"/>
            <a:chOff x="1004370" y="843071"/>
            <a:chExt cx="5091630" cy="791870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B66FB096-25D0-466F-9871-DDE79251D982}"/>
                </a:ext>
              </a:extLst>
            </p:cNvPr>
            <p:cNvSpPr/>
            <p:nvPr/>
          </p:nvSpPr>
          <p:spPr>
            <a:xfrm>
              <a:off x="1004370" y="843071"/>
              <a:ext cx="5091630" cy="791870"/>
            </a:xfrm>
            <a:prstGeom prst="rect">
              <a:avLst/>
            </a:prstGeom>
            <a:gradFill>
              <a:gsLst>
                <a:gs pos="1845">
                  <a:schemeClr val="tx1">
                    <a:alpha val="0"/>
                  </a:schemeClr>
                </a:gs>
                <a:gs pos="97786">
                  <a:schemeClr val="tx1">
                    <a:alpha val="0"/>
                  </a:schemeClr>
                </a:gs>
                <a:gs pos="77000">
                  <a:srgbClr val="000000">
                    <a:alpha val="79000"/>
                  </a:srgbClr>
                </a:gs>
                <a:gs pos="24000">
                  <a:srgbClr val="000000">
                    <a:alpha val="79000"/>
                  </a:srgbClr>
                </a:gs>
                <a:gs pos="48000">
                  <a:schemeClr val="tx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DBF2CC-02FE-4973-B8EE-D11AF8EF3DD3}"/>
                </a:ext>
              </a:extLst>
            </p:cNvPr>
            <p:cNvSpPr txBox="1"/>
            <p:nvPr/>
          </p:nvSpPr>
          <p:spPr>
            <a:xfrm>
              <a:off x="2026756" y="940975"/>
              <a:ext cx="3046858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7100" latinLnBrk="0">
                <a:defRPr/>
              </a:pPr>
              <a:r>
                <a:rPr lang="ko-KR" altLang="en-US" sz="3600" b="1" dirty="0" smtClean="0">
                  <a:ln w="15875">
                    <a:noFill/>
                  </a:ln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6A4B34"/>
                    </a:outerShdw>
                  </a:effectLst>
                  <a:latin typeface="HY견고딕" panose="02030600000101010101" pitchFamily="18" charset="-127"/>
                  <a:ea typeface="HY견고딕" panose="02030600000101010101" pitchFamily="18" charset="-127"/>
                </a:rPr>
                <a:t>학습 퀴즈</a:t>
              </a:r>
              <a:endParaRPr lang="ko-KR" altLang="en-US" sz="3600" b="1" dirty="0">
                <a:ln w="15875">
                  <a:noFill/>
                </a:ln>
                <a:solidFill>
                  <a:schemeClr val="bg1"/>
                </a:solidFill>
                <a:effectLst>
                  <a:outerShdw blurRad="50800" dist="50800" dir="5400000" algn="ctr" rotWithShape="0">
                    <a:srgbClr val="6A4B34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34424272-D76E-4926-9AD5-3DF0AA3C5D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599" y="244269"/>
            <a:ext cx="1817597" cy="506618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D5E38D7B-3A7D-4E4A-A9BF-224084630BB0}"/>
              </a:ext>
            </a:extLst>
          </p:cNvPr>
          <p:cNvSpPr/>
          <p:nvPr/>
        </p:nvSpPr>
        <p:spPr>
          <a:xfrm>
            <a:off x="790501" y="5059456"/>
            <a:ext cx="2999539" cy="1175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SzPct val="96000"/>
              <a:defRPr/>
            </a:pPr>
            <a:r>
              <a:rPr lang="ko-KR" altLang="en-US" sz="2200" dirty="0" smtClean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정답</a:t>
            </a:r>
            <a:r>
              <a:rPr lang="en-US" altLang="ko-KR" sz="2200" dirty="0" smtClean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) 1</a:t>
            </a:r>
            <a:r>
              <a:rPr lang="ko-KR" altLang="en-US" sz="2200" dirty="0" smtClean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번</a:t>
            </a:r>
            <a:endParaRPr lang="en-US" altLang="ko-KR" sz="2200" dirty="0" smtClean="0">
              <a:solidFill>
                <a:schemeClr val="bg1"/>
              </a:solidFill>
              <a:effectLst>
                <a:outerShdw dist="101600" dir="30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SzPct val="96000"/>
              <a:defRPr/>
            </a:pPr>
            <a:r>
              <a:rPr lang="en-US" altLang="ko-KR" sz="2200" spc="-150" dirty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2200" spc="-150" dirty="0" smtClean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2200" spc="-150" dirty="0" smtClean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해설은 다음과 같습니다</a:t>
            </a:r>
            <a:r>
              <a:rPr lang="en-US" altLang="ko-KR" sz="2200" spc="-150" dirty="0" smtClean="0">
                <a:solidFill>
                  <a:schemeClr val="bg1"/>
                </a:solidFill>
                <a:effectLst>
                  <a:outerShdw dist="101600" dir="30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ko-KR" altLang="en-US" sz="2200" spc="-150" dirty="0">
              <a:solidFill>
                <a:schemeClr val="bg1"/>
              </a:solidFill>
              <a:effectLst>
                <a:outerShdw dist="101600" dir="30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885825" y="4980989"/>
            <a:ext cx="22582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15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925" y="2095500"/>
            <a:ext cx="6191250" cy="2038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수고 하셨습니다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>
              <a:lnSpc>
                <a:spcPct val="250000"/>
              </a:lnSpc>
            </a:pP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다음 주 학습내용은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---- 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입니다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  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6945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80</Words>
  <Application>Microsoft Office PowerPoint</Application>
  <PresentationFormat>와이드스크린</PresentationFormat>
  <Paragraphs>28</Paragraphs>
  <Slides>6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1" baseType="lpstr">
      <vt:lpstr>맑은 고딕</vt:lpstr>
      <vt:lpstr>Arial</vt:lpstr>
      <vt:lpstr>HY견고딕</vt:lpstr>
      <vt:lpstr>나눔고딕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design3</dc:creator>
  <cp:lastModifiedBy>S MC</cp:lastModifiedBy>
  <cp:revision>100</cp:revision>
  <dcterms:created xsi:type="dcterms:W3CDTF">2020-02-04T07:46:45Z</dcterms:created>
  <dcterms:modified xsi:type="dcterms:W3CDTF">2020-07-13T00:24:50Z</dcterms:modified>
</cp:coreProperties>
</file>