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2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2" r:id="rId6"/>
    <p:sldId id="266" r:id="rId7"/>
  </p:sldIdLst>
  <p:sldSz cx="12192000" cy="6858000"/>
  <p:notesSz cx="6858000" cy="9144000"/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7"/>
    <p:restoredTop sz="97706"/>
  </p:normalViewPr>
  <p:slideViewPr>
    <p:cSldViewPr snapToGrid="0" snapToObjects="1">
      <p:cViewPr varScale="1">
        <p:scale>
          <a:sx n="72" d="100"/>
          <a:sy n="72" d="100"/>
        </p:scale>
        <p:origin x="90" y="8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5BE1C-5567-5649-A986-2E4EFD0B5ED6}" type="datetimeFigureOut">
              <a:rPr kumimoji="1" lang="ko-Kore-KR" altLang="en-US" smtClean="0"/>
              <a:t>06/23/2020</a:t>
            </a:fld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58AF9-6D12-8D47-A04F-F50DE1BAA385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69124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58AF9-6D12-8D47-A04F-F50DE1BAA385}" type="slidenum">
              <a:rPr kumimoji="1" lang="ko-Kore-KR" altLang="en-US" smtClean="0"/>
              <a:t>1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075853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C58AF9-6D12-8D47-A04F-F50DE1BAA385}" type="slidenum">
              <a:rPr kumimoji="1" lang="ko-Kore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ko-Kore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98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4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4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59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55258" y="68717"/>
            <a:ext cx="10515600" cy="59281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1F4184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4" name="그룹 22">
            <a:extLst>
              <a:ext uri="{FF2B5EF4-FFF2-40B4-BE49-F238E27FC236}">
                <a16:creationId xmlns:a16="http://schemas.microsoft.com/office/drawing/2014/main" id="{A9F7A364-9BAC-AF48-B304-F1A7935E2A3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2192000" cy="660400"/>
            <a:chOff x="0" y="0"/>
            <a:chExt cx="8588045" cy="660400"/>
          </a:xfrm>
        </p:grpSpPr>
        <p:sp>
          <p:nvSpPr>
            <p:cNvPr id="5" name="평행 사변형 6">
              <a:extLst>
                <a:ext uri="{FF2B5EF4-FFF2-40B4-BE49-F238E27FC236}">
                  <a16:creationId xmlns:a16="http://schemas.microsoft.com/office/drawing/2014/main" id="{0AA31AA8-75A5-3244-8BA3-6AD06C3148D1}"/>
                </a:ext>
              </a:extLst>
            </p:cNvPr>
            <p:cNvSpPr/>
            <p:nvPr userDrawn="1"/>
          </p:nvSpPr>
          <p:spPr>
            <a:xfrm>
              <a:off x="98421" y="0"/>
              <a:ext cx="785783" cy="660400"/>
            </a:xfrm>
            <a:prstGeom prst="parallelogram">
              <a:avLst>
                <a:gd name="adj" fmla="val 48077"/>
              </a:avLst>
            </a:prstGeom>
            <a:solidFill>
              <a:srgbClr val="1F4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1898190E-6F8F-864C-92A4-CA4129C5FFA8}"/>
                </a:ext>
              </a:extLst>
            </p:cNvPr>
            <p:cNvSpPr/>
            <p:nvPr userDrawn="1"/>
          </p:nvSpPr>
          <p:spPr>
            <a:xfrm>
              <a:off x="0" y="0"/>
              <a:ext cx="507980" cy="660400"/>
            </a:xfrm>
            <a:prstGeom prst="rect">
              <a:avLst/>
            </a:prstGeom>
            <a:solidFill>
              <a:srgbClr val="1F4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34D36800-B70A-204C-B1DF-DB13C2810F5A}"/>
                </a:ext>
              </a:extLst>
            </p:cNvPr>
            <p:cNvSpPr/>
            <p:nvPr userDrawn="1"/>
          </p:nvSpPr>
          <p:spPr>
            <a:xfrm rot="10800000" flipV="1">
              <a:off x="271453" y="631825"/>
              <a:ext cx="8316592" cy="28575"/>
            </a:xfrm>
            <a:prstGeom prst="rect">
              <a:avLst/>
            </a:prstGeom>
            <a:solidFill>
              <a:srgbClr val="1F4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BA203CD4-C8F3-6247-BB09-412425B0AD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2048" y="41951"/>
            <a:ext cx="1507237" cy="54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1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55258" y="68717"/>
            <a:ext cx="10515600" cy="59281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1F4184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4" name="그룹 22">
            <a:extLst>
              <a:ext uri="{FF2B5EF4-FFF2-40B4-BE49-F238E27FC236}">
                <a16:creationId xmlns:a16="http://schemas.microsoft.com/office/drawing/2014/main" id="{A9F7A364-9BAC-AF48-B304-F1A7935E2A3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2192000" cy="660400"/>
            <a:chOff x="0" y="0"/>
            <a:chExt cx="8588045" cy="660400"/>
          </a:xfrm>
        </p:grpSpPr>
        <p:sp>
          <p:nvSpPr>
            <p:cNvPr id="5" name="평행 사변형 6">
              <a:extLst>
                <a:ext uri="{FF2B5EF4-FFF2-40B4-BE49-F238E27FC236}">
                  <a16:creationId xmlns:a16="http://schemas.microsoft.com/office/drawing/2014/main" id="{0AA31AA8-75A5-3244-8BA3-6AD06C3148D1}"/>
                </a:ext>
              </a:extLst>
            </p:cNvPr>
            <p:cNvSpPr/>
            <p:nvPr userDrawn="1"/>
          </p:nvSpPr>
          <p:spPr>
            <a:xfrm>
              <a:off x="98421" y="0"/>
              <a:ext cx="785783" cy="660400"/>
            </a:xfrm>
            <a:prstGeom prst="parallelogram">
              <a:avLst>
                <a:gd name="adj" fmla="val 48077"/>
              </a:avLst>
            </a:prstGeom>
            <a:solidFill>
              <a:srgbClr val="1F4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1898190E-6F8F-864C-92A4-CA4129C5FFA8}"/>
                </a:ext>
              </a:extLst>
            </p:cNvPr>
            <p:cNvSpPr/>
            <p:nvPr userDrawn="1"/>
          </p:nvSpPr>
          <p:spPr>
            <a:xfrm>
              <a:off x="0" y="0"/>
              <a:ext cx="507980" cy="660400"/>
            </a:xfrm>
            <a:prstGeom prst="rect">
              <a:avLst/>
            </a:prstGeom>
            <a:solidFill>
              <a:srgbClr val="1F4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34D36800-B70A-204C-B1DF-DB13C2810F5A}"/>
                </a:ext>
              </a:extLst>
            </p:cNvPr>
            <p:cNvSpPr/>
            <p:nvPr userDrawn="1"/>
          </p:nvSpPr>
          <p:spPr>
            <a:xfrm rot="10800000" flipV="1">
              <a:off x="271453" y="631825"/>
              <a:ext cx="8316592" cy="28575"/>
            </a:xfrm>
            <a:prstGeom prst="rect">
              <a:avLst/>
            </a:prstGeom>
            <a:solidFill>
              <a:srgbClr val="1F4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BA203CD4-C8F3-6247-BB09-412425B0AD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2048" y="41951"/>
            <a:ext cx="1507237" cy="546035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8B07DCE6-9510-2A46-9D2C-662C9A54378B}"/>
              </a:ext>
            </a:extLst>
          </p:cNvPr>
          <p:cNvSpPr/>
          <p:nvPr userDrawn="1"/>
        </p:nvSpPr>
        <p:spPr>
          <a:xfrm>
            <a:off x="385368" y="1088434"/>
            <a:ext cx="9170096" cy="5305054"/>
          </a:xfrm>
          <a:prstGeom prst="rect">
            <a:avLst/>
          </a:prstGeom>
          <a:ln>
            <a:solidFill>
              <a:schemeClr val="tx2"/>
            </a:solidFill>
          </a:ln>
          <a:effectLst>
            <a:glow rad="101600">
              <a:schemeClr val="bg1">
                <a:lumMod val="6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ko-KR"/>
            </a:defPPr>
            <a:lvl1pPr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0729" indent="-202632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22874" indent="-406680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35019" indent="-610729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47164" indent="-814777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4048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8580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56677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6477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3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246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강의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22">
            <a:extLst>
              <a:ext uri="{FF2B5EF4-FFF2-40B4-BE49-F238E27FC236}">
                <a16:creationId xmlns:a16="http://schemas.microsoft.com/office/drawing/2014/main" id="{A9F7A364-9BAC-AF48-B304-F1A7935E2A3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2192000" cy="660400"/>
            <a:chOff x="0" y="0"/>
            <a:chExt cx="8588045" cy="660400"/>
          </a:xfrm>
        </p:grpSpPr>
        <p:sp>
          <p:nvSpPr>
            <p:cNvPr id="10" name="평행 사변형 6">
              <a:extLst>
                <a:ext uri="{FF2B5EF4-FFF2-40B4-BE49-F238E27FC236}">
                  <a16:creationId xmlns:a16="http://schemas.microsoft.com/office/drawing/2014/main" id="{0AA31AA8-75A5-3244-8BA3-6AD06C3148D1}"/>
                </a:ext>
              </a:extLst>
            </p:cNvPr>
            <p:cNvSpPr/>
            <p:nvPr userDrawn="1"/>
          </p:nvSpPr>
          <p:spPr>
            <a:xfrm>
              <a:off x="98421" y="0"/>
              <a:ext cx="785783" cy="660400"/>
            </a:xfrm>
            <a:prstGeom prst="parallelogram">
              <a:avLst>
                <a:gd name="adj" fmla="val 48077"/>
              </a:avLst>
            </a:prstGeom>
            <a:solidFill>
              <a:srgbClr val="1F4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1898190E-6F8F-864C-92A4-CA4129C5FFA8}"/>
                </a:ext>
              </a:extLst>
            </p:cNvPr>
            <p:cNvSpPr/>
            <p:nvPr userDrawn="1"/>
          </p:nvSpPr>
          <p:spPr>
            <a:xfrm>
              <a:off x="0" y="0"/>
              <a:ext cx="507980" cy="660400"/>
            </a:xfrm>
            <a:prstGeom prst="rect">
              <a:avLst/>
            </a:prstGeom>
            <a:solidFill>
              <a:srgbClr val="1F4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34D36800-B70A-204C-B1DF-DB13C2810F5A}"/>
                </a:ext>
              </a:extLst>
            </p:cNvPr>
            <p:cNvSpPr/>
            <p:nvPr userDrawn="1"/>
          </p:nvSpPr>
          <p:spPr>
            <a:xfrm rot="10800000" flipV="1">
              <a:off x="271453" y="631825"/>
              <a:ext cx="8316592" cy="28575"/>
            </a:xfrm>
            <a:prstGeom prst="rect">
              <a:avLst/>
            </a:prstGeom>
            <a:solidFill>
              <a:srgbClr val="1F4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4" name="Rectangle 3">
            <a:extLst>
              <a:ext uri="{FF2B5EF4-FFF2-40B4-BE49-F238E27FC236}">
                <a16:creationId xmlns:a16="http://schemas.microsoft.com/office/drawing/2014/main" id="{E60A92B0-7847-AD41-8A06-6C80D6E189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94981" y="75224"/>
            <a:ext cx="6357937" cy="512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1619" tIns="40810" rIns="81619" bIns="40810">
            <a:spAutoFit/>
          </a:bodyPr>
          <a:lstStyle/>
          <a:p>
            <a:pPr defTabSz="542925" fontAlgn="auto" latinLnBrk="0"/>
            <a:r>
              <a:rPr lang="ko-KR" altLang="en-US" sz="2800" b="1" dirty="0" smtClean="0">
                <a:solidFill>
                  <a:srgbClr val="1F4184"/>
                </a:solidFill>
                <a:latin typeface="나눔고딕" pitchFamily="50" charset="-127"/>
                <a:ea typeface="나눔고딕" pitchFamily="50" charset="-127"/>
              </a:rPr>
              <a:t>강의 제목</a:t>
            </a:r>
            <a:endParaRPr lang="ko-KR" altLang="en-US" sz="2800" b="1" dirty="0">
              <a:solidFill>
                <a:srgbClr val="1F4184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BA203CD4-C8F3-6247-BB09-412425B0AD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2048" y="41951"/>
            <a:ext cx="1507237" cy="546035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8B07DCE6-9510-2A46-9D2C-662C9A54378B}"/>
              </a:ext>
            </a:extLst>
          </p:cNvPr>
          <p:cNvSpPr/>
          <p:nvPr userDrawn="1"/>
        </p:nvSpPr>
        <p:spPr>
          <a:xfrm>
            <a:off x="385368" y="1088434"/>
            <a:ext cx="9170096" cy="5305054"/>
          </a:xfrm>
          <a:prstGeom prst="rect">
            <a:avLst/>
          </a:prstGeom>
          <a:ln>
            <a:solidFill>
              <a:schemeClr val="tx2"/>
            </a:solidFill>
          </a:ln>
          <a:effectLst>
            <a:glow rad="101600">
              <a:schemeClr val="bg1">
                <a:lumMod val="6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ko-KR"/>
            </a:defPPr>
            <a:lvl1pPr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0729" indent="-202632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22874" indent="-406680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35019" indent="-610729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47164" indent="-814777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4048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8580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56677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6477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3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7748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7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4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2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A203CD4-C8F3-6247-BB09-412425B0AD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2048" y="41951"/>
            <a:ext cx="1507237" cy="54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03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2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8" r:id="rId12"/>
    <p:sldLayoutId id="2147483879" r:id="rId13"/>
    <p:sldLayoutId id="2147483689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26B57C-72D6-AD45-A57B-A796D65F09F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4630738"/>
            <a:ext cx="5880100" cy="5889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과목명을 쓰세요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  <p:sp>
        <p:nvSpPr>
          <p:cNvPr id="4" name="타원 3"/>
          <p:cNvSpPr/>
          <p:nvPr/>
        </p:nvSpPr>
        <p:spPr>
          <a:xfrm>
            <a:off x="9950823" y="4464424"/>
            <a:ext cx="1712259" cy="1712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시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교수자 위치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en-US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</a:t>
            </a:r>
            <a:r>
              <a:rPr kumimoji="1" lang="ko-KR" altLang="en-US" sz="1400" dirty="0" err="1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불필요시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삭제하세요</a:t>
            </a:r>
            <a:r>
              <a:rPr kumimoji="1" lang="en-US" altLang="ko-KR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kumimoji="1" lang="ko-Kore-KR" altLang="en-US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0226B57C-72D6-AD45-A57B-A796D65F09F4}"/>
              </a:ext>
            </a:extLst>
          </p:cNvPr>
          <p:cNvSpPr txBox="1">
            <a:spLocks/>
          </p:cNvSpPr>
          <p:nvPr/>
        </p:nvSpPr>
        <p:spPr>
          <a:xfrm>
            <a:off x="1669143" y="2384888"/>
            <a:ext cx="5879420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ko-KR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0</a:t>
            </a:r>
            <a:r>
              <a:rPr lang="ko-KR" altLang="en-US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주차 </a:t>
            </a:r>
            <a:r>
              <a:rPr lang="en-US" altLang="ko-KR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학습 주제 쓰세요</a:t>
            </a:r>
            <a:r>
              <a:rPr lang="en-US" altLang="ko-KR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en-US" altLang="ko-KR" sz="3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L 도형 5"/>
          <p:cNvSpPr/>
          <p:nvPr/>
        </p:nvSpPr>
        <p:spPr>
          <a:xfrm rot="5400000">
            <a:off x="777582" y="999244"/>
            <a:ext cx="491350" cy="49135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L 도형 6"/>
          <p:cNvSpPr/>
          <p:nvPr/>
        </p:nvSpPr>
        <p:spPr>
          <a:xfrm rot="16200000">
            <a:off x="7591820" y="5233614"/>
            <a:ext cx="491350" cy="49135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액자 7"/>
          <p:cNvSpPr/>
          <p:nvPr/>
        </p:nvSpPr>
        <p:spPr>
          <a:xfrm>
            <a:off x="777582" y="999244"/>
            <a:ext cx="7305589" cy="4725720"/>
          </a:xfrm>
          <a:prstGeom prst="frame">
            <a:avLst>
              <a:gd name="adj1" fmla="val 52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A203CD4-C8F3-6247-BB09-412425B0A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990" y="63880"/>
            <a:ext cx="1507237" cy="54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8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 목표</a:t>
            </a:r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9950823" y="4464424"/>
            <a:ext cx="1712259" cy="1712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시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교수자 위치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en-US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</a:t>
            </a:r>
            <a:r>
              <a:rPr kumimoji="1" lang="ko-KR" altLang="en-US" sz="1400" dirty="0" err="1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불필요시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삭제하세요</a:t>
            </a:r>
            <a:r>
              <a:rPr kumimoji="1" lang="en-US" altLang="ko-KR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kumimoji="1" lang="ko-Kore-KR" altLang="en-US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7615" y="1853477"/>
            <a:ext cx="8226534" cy="943958"/>
            <a:chOff x="3131840" y="1491630"/>
            <a:chExt cx="5256584" cy="576064"/>
          </a:xfrm>
        </p:grpSpPr>
        <p:sp>
          <p:nvSpPr>
            <p:cNvPr id="25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6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7" name="Group 16"/>
          <p:cNvGrpSpPr/>
          <p:nvPr/>
        </p:nvGrpSpPr>
        <p:grpSpPr>
          <a:xfrm>
            <a:off x="707100" y="3148447"/>
            <a:ext cx="8226534" cy="943958"/>
            <a:chOff x="3131840" y="1491630"/>
            <a:chExt cx="5256584" cy="576064"/>
          </a:xfrm>
        </p:grpSpPr>
        <p:sp>
          <p:nvSpPr>
            <p:cNvPr id="23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8" name="Group 19"/>
          <p:cNvGrpSpPr/>
          <p:nvPr/>
        </p:nvGrpSpPr>
        <p:grpSpPr>
          <a:xfrm>
            <a:off x="696585" y="4486959"/>
            <a:ext cx="8226534" cy="943958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17613" y="1853477"/>
            <a:ext cx="973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582" y="3148447"/>
            <a:ext cx="973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5552" y="4457931"/>
            <a:ext cx="973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예</a:t>
            </a:r>
            <a:endParaRPr lang="ko-KR" altLang="en-US" sz="28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grpSp>
        <p:nvGrpSpPr>
          <p:cNvPr id="12" name="Group 6"/>
          <p:cNvGrpSpPr/>
          <p:nvPr/>
        </p:nvGrpSpPr>
        <p:grpSpPr>
          <a:xfrm>
            <a:off x="1786418" y="1959203"/>
            <a:ext cx="6902044" cy="691522"/>
            <a:chOff x="3694995" y="1356248"/>
            <a:chExt cx="4392568" cy="527456"/>
          </a:xfrm>
        </p:grpSpPr>
        <p:sp>
          <p:nvSpPr>
            <p:cNvPr id="19" name="TextBox 18"/>
            <p:cNvSpPr txBox="1"/>
            <p:nvPr/>
          </p:nvSpPr>
          <p:spPr>
            <a:xfrm>
              <a:off x="3694995" y="1356248"/>
              <a:ext cx="4392567" cy="281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목차 </a:t>
              </a:r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1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94995" y="1625473"/>
              <a:ext cx="4392568" cy="258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학습할 내용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(</a:t>
              </a:r>
              <a:r>
                <a:rPr lang="ko-KR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목표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)</a:t>
              </a:r>
              <a:r>
                <a:rPr lang="ko-KR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을 작성해주세요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.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  <p:grpSp>
        <p:nvGrpSpPr>
          <p:cNvPr id="13" name="Group 35"/>
          <p:cNvGrpSpPr/>
          <p:nvPr/>
        </p:nvGrpSpPr>
        <p:grpSpPr>
          <a:xfrm>
            <a:off x="1786418" y="3262309"/>
            <a:ext cx="6902044" cy="691522"/>
            <a:chOff x="3694995" y="1356248"/>
            <a:chExt cx="4392568" cy="527456"/>
          </a:xfrm>
        </p:grpSpPr>
        <p:sp>
          <p:nvSpPr>
            <p:cNvPr id="17" name="TextBox 16"/>
            <p:cNvSpPr txBox="1"/>
            <p:nvPr/>
          </p:nvSpPr>
          <p:spPr>
            <a:xfrm>
              <a:off x="3694995" y="1356248"/>
              <a:ext cx="4392567" cy="281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목차 </a:t>
              </a:r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2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94995" y="1625473"/>
              <a:ext cx="4392568" cy="258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학습할 내용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(</a:t>
              </a:r>
              <a:r>
                <a: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목표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)</a:t>
              </a:r>
              <a:r>
                <a: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을 작성해주세요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.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  <p:grpSp>
        <p:nvGrpSpPr>
          <p:cNvPr id="14" name="Group 38"/>
          <p:cNvGrpSpPr/>
          <p:nvPr/>
        </p:nvGrpSpPr>
        <p:grpSpPr>
          <a:xfrm>
            <a:off x="1656478" y="4608958"/>
            <a:ext cx="7031827" cy="867598"/>
            <a:chOff x="3612397" y="1356248"/>
            <a:chExt cx="4475165" cy="661757"/>
          </a:xfrm>
        </p:grpSpPr>
        <p:sp>
          <p:nvSpPr>
            <p:cNvPr id="15" name="TextBox 14"/>
            <p:cNvSpPr txBox="1"/>
            <p:nvPr/>
          </p:nvSpPr>
          <p:spPr>
            <a:xfrm>
              <a:off x="3694995" y="1356248"/>
              <a:ext cx="4392567" cy="281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기업과 이해관계자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12397" y="1571971"/>
              <a:ext cx="4392568" cy="446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재무정보를 생산하는 기업과 이를 이용하는 이해관계자에 대해 살펴본다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53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B07DCE6-9510-2A46-9D2C-662C9A54378B}"/>
              </a:ext>
            </a:extLst>
          </p:cNvPr>
          <p:cNvSpPr/>
          <p:nvPr/>
        </p:nvSpPr>
        <p:spPr>
          <a:xfrm>
            <a:off x="385368" y="1088434"/>
            <a:ext cx="9170096" cy="5305054"/>
          </a:xfrm>
          <a:prstGeom prst="rect">
            <a:avLst/>
          </a:prstGeom>
          <a:ln>
            <a:solidFill>
              <a:schemeClr val="tx2"/>
            </a:solidFill>
          </a:ln>
          <a:effectLst>
            <a:glow rad="101600">
              <a:schemeClr val="bg1">
                <a:lumMod val="6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ko-KR"/>
            </a:defPPr>
            <a:lvl1pPr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0729" indent="-202632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22874" indent="-406680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35019" indent="-610729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47164" indent="-814777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4048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8580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56677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6477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3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 내용 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723513" y="3495096"/>
            <a:ext cx="278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ko-KR" altLang="en-US" dirty="0"/>
              <a:t>학습내용을 작성하세요</a:t>
            </a:r>
            <a:r>
              <a:rPr kumimoji="1" lang="en-US" altLang="ko-KR" dirty="0"/>
              <a:t>. </a:t>
            </a:r>
            <a:r>
              <a:rPr kumimoji="1" lang="ko-KR" altLang="en-US" dirty="0"/>
              <a:t> </a:t>
            </a:r>
            <a:endParaRPr kumimoji="1" lang="ko-Kore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9950823" y="4464424"/>
            <a:ext cx="1712259" cy="1712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시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교수자 위치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en-US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</a:t>
            </a:r>
            <a:r>
              <a:rPr kumimoji="1" lang="ko-KR" altLang="en-US" sz="1400" dirty="0" err="1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불필요시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삭제하세요</a:t>
            </a:r>
            <a:r>
              <a:rPr kumimoji="1" lang="en-US" altLang="ko-KR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kumimoji="1" lang="ko-Kore-KR" altLang="en-US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26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>
            <a:extLst>
              <a:ext uri="{FF2B5EF4-FFF2-40B4-BE49-F238E27FC236}">
                <a16:creationId xmlns:a16="http://schemas.microsoft.com/office/drawing/2014/main" id="{8B07DCE6-9510-2A46-9D2C-662C9A54378B}"/>
              </a:ext>
            </a:extLst>
          </p:cNvPr>
          <p:cNvSpPr/>
          <p:nvPr/>
        </p:nvSpPr>
        <p:spPr>
          <a:xfrm>
            <a:off x="385368" y="1088434"/>
            <a:ext cx="9170096" cy="5305054"/>
          </a:xfrm>
          <a:prstGeom prst="rect">
            <a:avLst/>
          </a:prstGeom>
          <a:ln>
            <a:solidFill>
              <a:schemeClr val="tx2"/>
            </a:solidFill>
          </a:ln>
          <a:effectLst>
            <a:glow rad="101600">
              <a:schemeClr val="bg1">
                <a:lumMod val="6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ko-KR"/>
            </a:defPPr>
            <a:lvl1pPr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0729" indent="-202632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22874" indent="-406680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35019" indent="-610729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47164" indent="-814777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4048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8580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56677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6477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3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 정리</a:t>
            </a:r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9950823" y="4464424"/>
            <a:ext cx="1712259" cy="1712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시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교수자 위치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en-US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</a:t>
            </a:r>
            <a:r>
              <a:rPr kumimoji="1" lang="ko-KR" altLang="en-US" sz="1400" dirty="0" err="1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불필요시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삭제하세요</a:t>
            </a:r>
            <a:r>
              <a:rPr kumimoji="1" lang="en-US" altLang="ko-KR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kumimoji="1" lang="ko-Kore-KR" altLang="en-US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" name="Oval 49"/>
          <p:cNvSpPr/>
          <p:nvPr/>
        </p:nvSpPr>
        <p:spPr>
          <a:xfrm>
            <a:off x="967226" y="2258681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8" name="Oval 50"/>
          <p:cNvSpPr/>
          <p:nvPr/>
        </p:nvSpPr>
        <p:spPr>
          <a:xfrm>
            <a:off x="967226" y="3335156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9" name="Oval 51"/>
          <p:cNvSpPr/>
          <p:nvPr/>
        </p:nvSpPr>
        <p:spPr>
          <a:xfrm>
            <a:off x="967226" y="4568660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3822" y="231588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3822" y="3392356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822" y="4625860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3100" y="2412395"/>
            <a:ext cx="691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학습 내용을 정리합니다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. 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3100" y="3511494"/>
            <a:ext cx="691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cs typeface="Arial" pitchFamily="34" charset="0"/>
              </a:rPr>
              <a:t>학습 내용을 정리합니다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cs typeface="Arial" pitchFamily="34" charset="0"/>
              </a:rPr>
              <a:t>. 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3100" y="4687415"/>
            <a:ext cx="691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cs typeface="Arial" pitchFamily="34" charset="0"/>
              </a:rPr>
              <a:t>학습 내용을 정리합니다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cs typeface="Arial" pitchFamily="34" charset="0"/>
              </a:rPr>
              <a:t>. 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cs typeface="Arial" pitchFamily="34" charset="0"/>
            </a:endParaRPr>
          </a:p>
        </p:txBody>
      </p:sp>
      <p:grpSp>
        <p:nvGrpSpPr>
          <p:cNvPr id="16" name="Group 14">
            <a:extLst>
              <a:ext uri="{FF2B5EF4-FFF2-40B4-BE49-F238E27FC236}">
                <a16:creationId xmlns:a16="http://schemas.microsoft.com/office/drawing/2014/main" id="{20C2B74B-BECB-4535-B502-06DC80D74B06}"/>
              </a:ext>
            </a:extLst>
          </p:cNvPr>
          <p:cNvGrpSpPr/>
          <p:nvPr/>
        </p:nvGrpSpPr>
        <p:grpSpPr>
          <a:xfrm rot="2347904">
            <a:off x="7972712" y="4017746"/>
            <a:ext cx="647562" cy="2132691"/>
            <a:chOff x="4058860" y="987781"/>
            <a:chExt cx="1052368" cy="3696329"/>
          </a:xfrm>
        </p:grpSpPr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25302530-3AAA-4B18-B144-C49D138138CE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Rectangle 8">
              <a:extLst>
                <a:ext uri="{FF2B5EF4-FFF2-40B4-BE49-F238E27FC236}">
                  <a16:creationId xmlns:a16="http://schemas.microsoft.com/office/drawing/2014/main" id="{91FA14DC-BAA1-4B27-93F4-512A9C64EF6C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C6C7785C-8982-46D8-BD2D-F0082959A035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0EA746AB-277A-4BA1-9F0A-B7C535C1FB4A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8DD3C104-DCA5-4C07-AA7C-5F42944E40F4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" name="Isosceles Triangle 10">
              <a:extLst>
                <a:ext uri="{FF2B5EF4-FFF2-40B4-BE49-F238E27FC236}">
                  <a16:creationId xmlns:a16="http://schemas.microsoft.com/office/drawing/2014/main" id="{B6979A23-A285-45E9-95F0-43DC4293EA1E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Parallelogram 15">
              <a:extLst>
                <a:ext uri="{FF2B5EF4-FFF2-40B4-BE49-F238E27FC236}">
                  <a16:creationId xmlns:a16="http://schemas.microsoft.com/office/drawing/2014/main" id="{00FFC3E9-ACCE-438D-B2B5-5AA4625B76F2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272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B07DCE6-9510-2A46-9D2C-662C9A54378B}"/>
              </a:ext>
            </a:extLst>
          </p:cNvPr>
          <p:cNvSpPr/>
          <p:nvPr/>
        </p:nvSpPr>
        <p:spPr>
          <a:xfrm>
            <a:off x="385368" y="1088434"/>
            <a:ext cx="9170096" cy="5305054"/>
          </a:xfrm>
          <a:prstGeom prst="rect">
            <a:avLst/>
          </a:prstGeom>
          <a:ln>
            <a:solidFill>
              <a:schemeClr val="tx2"/>
            </a:solidFill>
          </a:ln>
          <a:effectLst>
            <a:glow rad="101600">
              <a:schemeClr val="bg1">
                <a:lumMod val="6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ko-KR"/>
            </a:defPPr>
            <a:lvl1pPr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0729" indent="-202632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22874" indent="-406680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35019" indent="-610729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47164" indent="-814777" algn="r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4048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8580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56677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64774" algn="l" defTabSz="816193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3000" b="1" i="0" baseline="0" dirty="0">
              <a:latin typeface="NanumGothic" panose="020D0604000000000000" pitchFamily="34" charset="-127"/>
            </a:endParaRPr>
          </a:p>
          <a:p>
            <a:pPr marL="0" indent="0" algn="l" fontAlgn="auto" latinLnBrk="0">
              <a:buFontTx/>
              <a:buNone/>
              <a:defRPr/>
            </a:pPr>
            <a:endParaRPr lang="en-US" altLang="ko-KR" sz="2000" b="1" i="0" baseline="0" dirty="0">
              <a:latin typeface="NanumGothic" panose="020D0604000000000000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 퀴즈</a:t>
            </a:r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9950823" y="4464424"/>
            <a:ext cx="1712259" cy="1712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시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교수자 위치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en-US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</a:t>
            </a:r>
            <a:r>
              <a:rPr kumimoji="1" lang="ko-KR" altLang="en-US" sz="1400" dirty="0" err="1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불필요시</a:t>
            </a:r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endParaRPr kumimoji="1" lang="en-US" altLang="ko-KR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algn="ctr" latinLnBrk="1"/>
            <a:r>
              <a:rPr kumimoji="1" lang="ko-KR" altLang="en-US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삭제하세요</a:t>
            </a:r>
            <a:r>
              <a:rPr kumimoji="1" lang="en-US" altLang="ko-KR" sz="1400" dirty="0">
                <a:solidFill>
                  <a:prstClr val="black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kumimoji="1" lang="ko-Kore-KR" altLang="en-US" sz="140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28915" y="1855916"/>
            <a:ext cx="6096000" cy="42750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SzPct val="96000"/>
              <a:buAutoNum type="arabicPeriod"/>
              <a:defRPr/>
            </a:pPr>
            <a:r>
              <a:rPr lang="ko-KR" altLang="en-US" dirty="0">
                <a:solidFill>
                  <a:srgbClr val="1F4184"/>
                </a:solidFill>
                <a:latin typeface="+mn-ea"/>
              </a:rPr>
              <a:t>문제를 작성합니다</a:t>
            </a:r>
            <a:r>
              <a:rPr lang="en-US" altLang="ko-KR" dirty="0">
                <a:solidFill>
                  <a:srgbClr val="1F4184"/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SzPct val="96000"/>
              <a:defRPr/>
            </a:pPr>
            <a:r>
              <a:rPr lang="en-US" altLang="ko-KR" spc="-150" dirty="0">
                <a:solidFill>
                  <a:srgbClr val="1F4184"/>
                </a:solidFill>
                <a:latin typeface="+mn-ea"/>
              </a:rPr>
              <a:t>  1) </a:t>
            </a:r>
            <a:r>
              <a:rPr lang="ko-KR" altLang="en-US" spc="-150" dirty="0">
                <a:solidFill>
                  <a:srgbClr val="1F4184"/>
                </a:solidFill>
                <a:latin typeface="+mn-ea"/>
              </a:rPr>
              <a:t>예시 </a:t>
            </a:r>
            <a:endParaRPr lang="en-US" altLang="ko-KR" spc="-150" dirty="0">
              <a:solidFill>
                <a:srgbClr val="1F4184"/>
              </a:solidFill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96000"/>
              <a:defRPr/>
            </a:pPr>
            <a:r>
              <a:rPr lang="en-US" altLang="ko-KR" spc="-150" dirty="0">
                <a:solidFill>
                  <a:srgbClr val="1F4184"/>
                </a:solidFill>
                <a:latin typeface="+mn-ea"/>
              </a:rPr>
              <a:t>  2) </a:t>
            </a:r>
            <a:r>
              <a:rPr lang="ko-KR" altLang="en-US" spc="-150" dirty="0">
                <a:solidFill>
                  <a:srgbClr val="1F4184"/>
                </a:solidFill>
                <a:latin typeface="+mn-ea"/>
              </a:rPr>
              <a:t>예시</a:t>
            </a:r>
            <a:endParaRPr lang="en-US" altLang="ko-KR" spc="-150" dirty="0">
              <a:solidFill>
                <a:srgbClr val="1F4184"/>
              </a:solidFill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96000"/>
              <a:defRPr/>
            </a:pPr>
            <a:r>
              <a:rPr lang="en-US" altLang="ko-KR" spc="-150" dirty="0">
                <a:solidFill>
                  <a:srgbClr val="1F4184"/>
                </a:solidFill>
                <a:latin typeface="+mn-ea"/>
              </a:rPr>
              <a:t>  3) </a:t>
            </a:r>
            <a:r>
              <a:rPr lang="ko-KR" altLang="en-US" spc="-150" dirty="0">
                <a:solidFill>
                  <a:srgbClr val="1F4184"/>
                </a:solidFill>
                <a:latin typeface="+mn-ea"/>
              </a:rPr>
              <a:t>예시</a:t>
            </a:r>
            <a:endParaRPr lang="en-US" altLang="ko-KR" spc="-150" dirty="0">
              <a:solidFill>
                <a:srgbClr val="1F4184"/>
              </a:solidFill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96000"/>
              <a:defRPr/>
            </a:pPr>
            <a:r>
              <a:rPr lang="en-US" altLang="ko-KR" spc="-150" dirty="0">
                <a:solidFill>
                  <a:srgbClr val="1F4184"/>
                </a:solidFill>
                <a:latin typeface="+mn-ea"/>
              </a:rPr>
              <a:t>  4) </a:t>
            </a:r>
            <a:r>
              <a:rPr lang="ko-KR" altLang="en-US" spc="-150" dirty="0" smtClean="0">
                <a:solidFill>
                  <a:srgbClr val="1F4184"/>
                </a:solidFill>
                <a:latin typeface="+mn-ea"/>
              </a:rPr>
              <a:t>예시</a:t>
            </a:r>
            <a:endParaRPr lang="en-US" altLang="ko-KR" spc="-150" dirty="0" smtClean="0">
              <a:solidFill>
                <a:srgbClr val="1F4184"/>
              </a:solidFill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96000"/>
              <a:defRPr/>
            </a:pPr>
            <a:endParaRPr lang="en-US" altLang="ko-KR" spc="-150" dirty="0">
              <a:solidFill>
                <a:srgbClr val="1F4184"/>
              </a:solidFill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96000"/>
              <a:defRPr/>
            </a:pPr>
            <a:r>
              <a:rPr lang="ko-KR" altLang="en-US" spc="-150" dirty="0">
                <a:solidFill>
                  <a:srgbClr val="1F4184"/>
                </a:solidFill>
                <a:latin typeface="+mn-ea"/>
              </a:rPr>
              <a:t>정답</a:t>
            </a:r>
            <a:r>
              <a:rPr lang="en-US" altLang="ko-KR" spc="-150" dirty="0">
                <a:solidFill>
                  <a:srgbClr val="1F4184"/>
                </a:solidFill>
                <a:latin typeface="+mn-ea"/>
              </a:rPr>
              <a:t>) 1</a:t>
            </a:r>
            <a:r>
              <a:rPr lang="ko-KR" altLang="en-US" spc="-150" dirty="0">
                <a:solidFill>
                  <a:srgbClr val="1F4184"/>
                </a:solidFill>
                <a:latin typeface="+mn-ea"/>
              </a:rPr>
              <a:t>번</a:t>
            </a:r>
          </a:p>
          <a:p>
            <a:pPr>
              <a:lnSpc>
                <a:spcPct val="150000"/>
              </a:lnSpc>
              <a:spcBef>
                <a:spcPct val="20000"/>
              </a:spcBef>
              <a:buSzPct val="96000"/>
              <a:defRPr/>
            </a:pPr>
            <a:r>
              <a:rPr lang="ko-KR" altLang="en-US" spc="-150" dirty="0">
                <a:solidFill>
                  <a:srgbClr val="1F4184"/>
                </a:solidFill>
                <a:latin typeface="+mn-ea"/>
              </a:rPr>
              <a:t>  해설은 다음과 같습니다</a:t>
            </a:r>
            <a:r>
              <a:rPr lang="en-US" altLang="ko-KR" spc="-150" dirty="0">
                <a:solidFill>
                  <a:srgbClr val="1F4184"/>
                </a:solidFill>
                <a:latin typeface="+mn-ea"/>
              </a:rPr>
              <a:t>.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SzPct val="96000"/>
              <a:defRPr/>
            </a:pPr>
            <a:endParaRPr lang="ko-KR" altLang="en-US" spc="-150" dirty="0">
              <a:solidFill>
                <a:srgbClr val="1F4184"/>
              </a:solidFill>
              <a:latin typeface="+mn-ea"/>
            </a:endParaRPr>
          </a:p>
        </p:txBody>
      </p:sp>
      <p:sp>
        <p:nvSpPr>
          <p:cNvPr id="14" name="Rounded Rectangle 51">
            <a:extLst>
              <a:ext uri="{FF2B5EF4-FFF2-40B4-BE49-F238E27FC236}">
                <a16:creationId xmlns:a16="http://schemas.microsoft.com/office/drawing/2014/main" id="{C4DC59AF-DC3F-4CF2-B6B9-78AA9367D365}"/>
              </a:ext>
            </a:extLst>
          </p:cNvPr>
          <p:cNvSpPr/>
          <p:nvPr/>
        </p:nvSpPr>
        <p:spPr>
          <a:xfrm rot="16200000" flipH="1">
            <a:off x="7697375" y="4438573"/>
            <a:ext cx="1580988" cy="1488918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26B57C-72D6-AD45-A57B-A796D65F09F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4630738"/>
            <a:ext cx="5880100" cy="5889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과목명을 쓰세요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  <p:sp>
        <p:nvSpPr>
          <p:cNvPr id="4" name="타원 3"/>
          <p:cNvSpPr/>
          <p:nvPr/>
        </p:nvSpPr>
        <p:spPr>
          <a:xfrm>
            <a:off x="9950823" y="4464424"/>
            <a:ext cx="1712259" cy="1712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시</a:t>
            </a:r>
            <a:endParaRPr kumimoji="1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교수자 위치</a:t>
            </a:r>
            <a:endParaRPr kumimoji="1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kumimoji="1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촬영 </a:t>
            </a:r>
            <a:r>
              <a:rPr kumimoji="1" lang="ko-KR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불필요시</a:t>
            </a:r>
            <a:r>
              <a:rPr kumimoji="1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endParaRPr kumimoji="1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삭제하세요</a:t>
            </a:r>
            <a:r>
              <a:rPr kumimoji="1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kumimoji="1" lang="ko-Kore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0226B57C-72D6-AD45-A57B-A796D65F09F4}"/>
              </a:ext>
            </a:extLst>
          </p:cNvPr>
          <p:cNvSpPr txBox="1">
            <a:spLocks/>
          </p:cNvSpPr>
          <p:nvPr/>
        </p:nvSpPr>
        <p:spPr>
          <a:xfrm>
            <a:off x="1669143" y="2384888"/>
            <a:ext cx="5879420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50000"/>
              </a:lnSpc>
            </a:pPr>
            <a:r>
              <a:rPr lang="ko-KR" altLang="en-US" sz="36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수고 하셨습니다</a:t>
            </a:r>
            <a:r>
              <a:rPr lang="en-US" altLang="ko-KR" sz="36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ko-KR" altLang="en-US" sz="36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다음 주 </a:t>
            </a:r>
            <a:r>
              <a:rPr lang="ko-KR" altLang="en-US" sz="36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학습내용은</a:t>
            </a:r>
            <a:endParaRPr lang="en-US" altLang="ko-KR" sz="36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36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---- </a:t>
            </a:r>
            <a:r>
              <a:rPr lang="ko-KR" altLang="en-US" sz="36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입니다</a:t>
            </a:r>
            <a:r>
              <a:rPr lang="en-US" altLang="ko-KR" sz="36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j-cs"/>
            </a:endParaRPr>
          </a:p>
        </p:txBody>
      </p:sp>
      <p:sp>
        <p:nvSpPr>
          <p:cNvPr id="6" name="L 도형 5"/>
          <p:cNvSpPr/>
          <p:nvPr/>
        </p:nvSpPr>
        <p:spPr>
          <a:xfrm rot="5400000">
            <a:off x="777582" y="999244"/>
            <a:ext cx="491350" cy="49135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L 도형 6"/>
          <p:cNvSpPr/>
          <p:nvPr/>
        </p:nvSpPr>
        <p:spPr>
          <a:xfrm rot="16200000">
            <a:off x="7591820" y="5233614"/>
            <a:ext cx="491350" cy="49135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액자 7"/>
          <p:cNvSpPr/>
          <p:nvPr/>
        </p:nvSpPr>
        <p:spPr>
          <a:xfrm>
            <a:off x="777582" y="999244"/>
            <a:ext cx="7305589" cy="4725720"/>
          </a:xfrm>
          <a:prstGeom prst="frame">
            <a:avLst>
              <a:gd name="adj1" fmla="val 52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A203CD4-C8F3-6247-BB09-412425B0A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134" y="63880"/>
            <a:ext cx="1507237" cy="54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163</Words>
  <Application>Microsoft Office PowerPoint</Application>
  <PresentationFormat>와이드스크린</PresentationFormat>
  <Paragraphs>81</Paragraphs>
  <Slides>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HY견고딕</vt:lpstr>
      <vt:lpstr>NanumGothic</vt:lpstr>
      <vt:lpstr>나눔고딕</vt:lpstr>
      <vt:lpstr>맑은 고딕</vt:lpstr>
      <vt:lpstr>함초롬돋움</vt:lpstr>
      <vt:lpstr>Arial</vt:lpstr>
      <vt:lpstr>Calibri</vt:lpstr>
      <vt:lpstr>Office 테마</vt:lpstr>
      <vt:lpstr>과목명을 쓰세요.</vt:lpstr>
      <vt:lpstr>학습 목표</vt:lpstr>
      <vt:lpstr>학습 내용 (제목)</vt:lpstr>
      <vt:lpstr>학습 정리</vt:lpstr>
      <vt:lpstr>학습 퀴즈</vt:lpstr>
      <vt:lpstr>과목명을 쓰세요.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 MC</dc:creator>
  <cp:lastModifiedBy>KGU</cp:lastModifiedBy>
  <cp:revision>20</cp:revision>
  <dcterms:created xsi:type="dcterms:W3CDTF">2020-06-18T09:34:18Z</dcterms:created>
  <dcterms:modified xsi:type="dcterms:W3CDTF">2020-06-23T04:47:56Z</dcterms:modified>
</cp:coreProperties>
</file>